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CE22-5D3E-F44A-BC27-8B64F4BB3DA8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7EF8-6A5D-484F-B1A8-60D54BE0AA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Persuasive Strategies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come on, you know you want to</a:t>
            </a:r>
          </a:p>
          <a:p>
            <a:r>
              <a:rPr lang="en-US" dirty="0" smtClean="0"/>
              <a:t>everyone is doing it</a:t>
            </a:r>
          </a:p>
          <a:p>
            <a:r>
              <a:rPr lang="en-US" dirty="0" smtClean="0"/>
              <a:t>you could be just like JB!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47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Copperplate"/>
                <a:cs typeface="Copperplate"/>
              </a:rPr>
              <a:t>Slogans or Jingles</a:t>
            </a:r>
            <a:endParaRPr lang="en-US" sz="5400" dirty="0">
              <a:latin typeface="Copperplate"/>
              <a:cs typeface="Copperplat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481"/>
            <a:ext cx="8229600" cy="1715858"/>
          </a:xfrm>
        </p:spPr>
        <p:txBody>
          <a:bodyPr/>
          <a:lstStyle/>
          <a:p>
            <a:r>
              <a:rPr lang="en-US" dirty="0" smtClean="0"/>
              <a:t>This is </a:t>
            </a:r>
            <a:r>
              <a:rPr lang="en-US" dirty="0" err="1" smtClean="0"/>
              <a:t>gonna</a:t>
            </a:r>
            <a:r>
              <a:rPr lang="en-US" dirty="0" smtClean="0"/>
              <a:t> stick in your head until you go insane and can think of nothing other than our product (</a:t>
            </a:r>
            <a:r>
              <a:rPr lang="en-US" dirty="0" err="1" smtClean="0"/>
              <a:t>mwahahahahah</a:t>
            </a:r>
            <a:r>
              <a:rPr lang="en-US" dirty="0" smtClean="0"/>
              <a:t>!)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8" y="3345152"/>
            <a:ext cx="3048000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562" y="3055339"/>
            <a:ext cx="2730838" cy="1701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51300"/>
            <a:ext cx="2895600" cy="280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498" y="4757305"/>
            <a:ext cx="2253785" cy="2108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65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ookman Old Style"/>
                <a:cs typeface="Bookman Old Style"/>
              </a:rPr>
              <a:t>Product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Futura"/>
                <a:cs typeface="Futura"/>
              </a:rPr>
              <a:t>Comparison</a:t>
            </a:r>
            <a:endParaRPr lang="en-US" dirty="0">
              <a:solidFill>
                <a:schemeClr val="bg1"/>
              </a:solidFill>
              <a:latin typeface="Futura"/>
              <a:cs typeface="Futu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58" y="1221100"/>
            <a:ext cx="8229600" cy="1746325"/>
          </a:xfrm>
        </p:spPr>
        <p:txBody>
          <a:bodyPr>
            <a:normAutofit/>
          </a:bodyPr>
          <a:lstStyle/>
          <a:p>
            <a:r>
              <a:rPr lang="en-US" dirty="0" smtClean="0"/>
              <a:t>Our product is way better than the other guy’s product.  You don’t want that junk</a:t>
            </a:r>
          </a:p>
          <a:p>
            <a:r>
              <a:rPr lang="en-US" dirty="0" smtClean="0"/>
              <a:t>Also used a LOT for political campaigns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93" y="2951552"/>
            <a:ext cx="3456396" cy="3906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3760"/>
            <a:ext cx="5439693" cy="3304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650"/>
          <a:stretch/>
        </p:blipFill>
        <p:spPr>
          <a:xfrm>
            <a:off x="3296225" y="3424446"/>
            <a:ext cx="2788271" cy="3173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176"/>
            <a:ext cx="8229600" cy="1224035"/>
          </a:xfrm>
        </p:spPr>
        <p:txBody>
          <a:bodyPr/>
          <a:lstStyle/>
          <a:p>
            <a:r>
              <a:rPr lang="en-US" dirty="0" smtClean="0"/>
              <a:t>This person with a doctor’s degree says you should, so you probably should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586" y="2680900"/>
            <a:ext cx="5667363" cy="3975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1900"/>
            <a:ext cx="4158082" cy="4146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merican Typewriter"/>
                <a:cs typeface="American Typewriter"/>
              </a:rPr>
              <a:t>Results</a:t>
            </a:r>
            <a:endParaRPr lang="en-US" sz="6000" dirty="0">
              <a:latin typeface="American Typewriter"/>
              <a:cs typeface="American Typewri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0489"/>
            <a:ext cx="4473081" cy="3897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081" y="2187081"/>
            <a:ext cx="4670919" cy="467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059"/>
            <a:ext cx="8229600" cy="1143000"/>
          </a:xfrm>
        </p:spPr>
        <p:txBody>
          <a:bodyPr/>
          <a:lstStyle/>
          <a:p>
            <a:r>
              <a:rPr lang="en-US" dirty="0" smtClean="0"/>
              <a:t>Who is the target audience?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659"/>
            <a:ext cx="8229600" cy="541636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Which commercials or strategies would appeal to the following groups of people?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Teenagers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Adults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Parents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Children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Older people (60+)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Homeowners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815"/>
            <a:ext cx="8229600" cy="1143000"/>
          </a:xfrm>
        </p:spPr>
        <p:txBody>
          <a:bodyPr/>
          <a:lstStyle/>
          <a:p>
            <a:r>
              <a:rPr lang="en-US" dirty="0" smtClean="0"/>
              <a:t>What do you want most?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815"/>
            <a:ext cx="8229600" cy="5302839"/>
          </a:xfrm>
        </p:spPr>
        <p:txBody>
          <a:bodyPr>
            <a:normAutofit/>
          </a:bodyPr>
          <a:lstStyle/>
          <a:p>
            <a:r>
              <a:rPr lang="en-US" dirty="0" smtClean="0"/>
              <a:t>Want a cell phone? A new one?</a:t>
            </a:r>
          </a:p>
          <a:p>
            <a:r>
              <a:rPr lang="en-US" dirty="0" smtClean="0"/>
              <a:t>Want your own room?</a:t>
            </a:r>
          </a:p>
          <a:p>
            <a:r>
              <a:rPr lang="en-US" dirty="0" smtClean="0"/>
              <a:t>Later curfew?</a:t>
            </a:r>
          </a:p>
          <a:p>
            <a:r>
              <a:rPr lang="en-US" dirty="0" smtClean="0"/>
              <a:t>Fewer chores?</a:t>
            </a:r>
          </a:p>
          <a:p>
            <a:r>
              <a:rPr lang="en-US" dirty="0" smtClean="0"/>
              <a:t>More allowance?</a:t>
            </a:r>
          </a:p>
          <a:p>
            <a:r>
              <a:rPr lang="en-US" dirty="0" smtClean="0"/>
              <a:t>A vacation?</a:t>
            </a:r>
          </a:p>
          <a:p>
            <a:r>
              <a:rPr lang="en-US" dirty="0" smtClean="0"/>
              <a:t>Redecorate your room?</a:t>
            </a:r>
          </a:p>
          <a:p>
            <a:r>
              <a:rPr lang="en-US" dirty="0" smtClean="0"/>
              <a:t>To dye your hair?  Get a piercing?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6473">
            <a:off x="7559957" y="260218"/>
            <a:ext cx="1673270" cy="1123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146" y="1021524"/>
            <a:ext cx="1184718" cy="1842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230" y="2314955"/>
            <a:ext cx="2136678" cy="1421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5656">
            <a:off x="5296226" y="2911725"/>
            <a:ext cx="3606800" cy="226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13626">
            <a:off x="7658582" y="4745877"/>
            <a:ext cx="1353702" cy="18710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35">
            <a:off x="7526864" y="1761081"/>
            <a:ext cx="1527854" cy="1950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Persuade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Denotation:  </a:t>
            </a:r>
            <a:r>
              <a:rPr lang="en-US" sz="4000" dirty="0" smtClean="0"/>
              <a:t>cause someone to do something through reasoning or argument</a:t>
            </a:r>
          </a:p>
          <a:p>
            <a:endParaRPr lang="en-US" sz="4000" dirty="0" smtClean="0"/>
          </a:p>
          <a:p>
            <a:r>
              <a:rPr lang="en-US" sz="4000" b="1" dirty="0" smtClean="0"/>
              <a:t>6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grade language: </a:t>
            </a:r>
            <a:r>
              <a:rPr lang="en-US" sz="4000" dirty="0" smtClean="0"/>
              <a:t>getting someone to do what you want them to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073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74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Everybody’s doing it</a:t>
            </a:r>
            <a:endParaRPr lang="en-US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85" y="1357550"/>
            <a:ext cx="6584080" cy="55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03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Celebrity Endorsement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102"/>
            <a:ext cx="8229600" cy="2161905"/>
          </a:xfrm>
        </p:spPr>
        <p:txBody>
          <a:bodyPr/>
          <a:lstStyle/>
          <a:p>
            <a:r>
              <a:rPr lang="en-US" dirty="0" smtClean="0"/>
              <a:t>Well, if Ellen uses this, I should too!</a:t>
            </a:r>
          </a:p>
          <a:p>
            <a:r>
              <a:rPr lang="en-US" dirty="0" smtClean="0"/>
              <a:t>If a famous rich guy has his name on these steaks, they must be good!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57" y="2910738"/>
            <a:ext cx="4411348" cy="5336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2" y="2910738"/>
            <a:ext cx="5080420" cy="4392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00" y="14229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Attractive People/Product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98"/>
            <a:ext cx="8229600" cy="482826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That is a hot guy or gal, if I use this product, I too will be hot!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54516"/>
          <a:stretch>
            <a:fillRect/>
          </a:stretch>
        </p:blipFill>
        <p:spPr>
          <a:xfrm>
            <a:off x="4577977" y="3199448"/>
            <a:ext cx="4566023" cy="292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9" y="2316162"/>
            <a:ext cx="4335851" cy="4335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47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Average American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7" y="1232746"/>
            <a:ext cx="8229600" cy="126252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These people look like me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If they can do it, so can I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677" y="2706851"/>
            <a:ext cx="7382375" cy="4151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12" y="1175747"/>
            <a:ext cx="3592688" cy="269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75"/>
            <a:ext cx="8229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200" dirty="0" smtClean="0">
                <a:latin typeface="Wide Latin"/>
                <a:cs typeface="Wide Latin"/>
              </a:rPr>
              <a:t>FEAR</a:t>
            </a:r>
            <a:endParaRPr lang="en-US" dirty="0">
              <a:latin typeface="Wide Latin"/>
              <a:cs typeface="Wide Lat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774"/>
            <a:ext cx="8229600" cy="4891389"/>
          </a:xfrm>
        </p:spPr>
        <p:txBody>
          <a:bodyPr/>
          <a:lstStyle/>
          <a:p>
            <a:r>
              <a:rPr lang="en-US" dirty="0" smtClean="0"/>
              <a:t>If you don’t get this product, something awful will happen to you!</a:t>
            </a:r>
          </a:p>
          <a:p>
            <a:r>
              <a:rPr lang="en-US" dirty="0" smtClean="0"/>
              <a:t>If you do this, something awful will happen to you!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913" t="7367" r="22905" b="26760"/>
          <a:stretch/>
        </p:blipFill>
        <p:spPr>
          <a:xfrm>
            <a:off x="0" y="3604314"/>
            <a:ext cx="4330596" cy="3426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631" y="3389087"/>
            <a:ext cx="4149418" cy="3468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74028">
            <a:off x="3226278" y="3342500"/>
            <a:ext cx="2569348" cy="3047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  <a:latin typeface="Gabriola"/>
                <a:cs typeface="Gabriola"/>
              </a:rPr>
              <a:t>Emotion</a:t>
            </a:r>
            <a:endParaRPr lang="en-US" dirty="0">
              <a:solidFill>
                <a:schemeClr val="bg1"/>
              </a:solidFill>
              <a:latin typeface="Gabriola"/>
              <a:cs typeface="Gabriol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23451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Gabriola"/>
                <a:cs typeface="Gabriola"/>
              </a:rPr>
              <a:t>You are happy, you are sad, you are now guilty. Buy our stuff</a:t>
            </a:r>
            <a:endParaRPr lang="en-US" sz="4000" dirty="0">
              <a:latin typeface="Gabriola"/>
              <a:cs typeface="Gabriol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3261"/>
            <a:ext cx="4301720" cy="322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443" y="3533261"/>
            <a:ext cx="4940557" cy="336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venir Black Oblique"/>
                <a:cs typeface="Avenir Black Oblique"/>
              </a:rPr>
              <a:t>Time Limits</a:t>
            </a:r>
            <a:endParaRPr lang="en-US" dirty="0">
              <a:latin typeface="Avenir Black Oblique"/>
              <a:cs typeface="Avenir Black Obliq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66" y="1554305"/>
            <a:ext cx="7082397" cy="5311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3537" y="3194136"/>
            <a:ext cx="3080915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all in the next 5 minutes and you’ll only pay $29.99!</a:t>
            </a:r>
            <a:endParaRPr lang="en-US" sz="36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63239" y="2494505"/>
            <a:ext cx="1481790" cy="1511822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322</Words>
  <Application>Microsoft Macintosh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Persuasive Strategies</vt:lpstr>
      <vt:lpstr>Persuade</vt:lpstr>
      <vt:lpstr>Everybody’s doing it</vt:lpstr>
      <vt:lpstr>Celebrity Endorsement</vt:lpstr>
      <vt:lpstr>Attractive People/Product</vt:lpstr>
      <vt:lpstr>Average American People</vt:lpstr>
      <vt:lpstr>FEAR</vt:lpstr>
      <vt:lpstr>Emotion</vt:lpstr>
      <vt:lpstr>Time Limits</vt:lpstr>
      <vt:lpstr>Slogans or Jingles</vt:lpstr>
      <vt:lpstr>Product Comparison</vt:lpstr>
      <vt:lpstr>Professionals</vt:lpstr>
      <vt:lpstr>Results</vt:lpstr>
      <vt:lpstr>Who is the target audience?</vt:lpstr>
      <vt:lpstr>What do you want most?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Strategies</dc:title>
  <dc:creator>Anoka-Hennepin</dc:creator>
  <cp:lastModifiedBy>Anoka-Hennepin</cp:lastModifiedBy>
  <cp:revision>29</cp:revision>
  <dcterms:created xsi:type="dcterms:W3CDTF">2012-02-22T15:28:10Z</dcterms:created>
  <dcterms:modified xsi:type="dcterms:W3CDTF">2013-12-03T19:40:05Z</dcterms:modified>
</cp:coreProperties>
</file>